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1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2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6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5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3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6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2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9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5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1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F034-5A2F-44C6-AF45-7A02300C4B10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03F51-78A8-4153-AC40-D8F442EE9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7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187" y="281192"/>
            <a:ext cx="8086725" cy="2876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1271" y="1828800"/>
            <a:ext cx="108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JPG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136" y="2905951"/>
            <a:ext cx="5143500" cy="1828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5149" y="3635685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Medium JPG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719" y="4882368"/>
            <a:ext cx="5142857" cy="182857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5149" y="523502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Medium PNG</a:t>
            </a:r>
          </a:p>
        </p:txBody>
      </p:sp>
    </p:spTree>
    <p:extLst>
      <p:ext uri="{BB962C8B-B14F-4D97-AF65-F5344CB8AC3E}">
        <p14:creationId xmlns:p14="http://schemas.microsoft.com/office/powerpoint/2010/main" val="175210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424" y="1047979"/>
            <a:ext cx="1152381" cy="10380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1382361"/>
            <a:ext cx="1474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Small JPG </a:t>
            </a:r>
          </a:p>
          <a:p>
            <a:r>
              <a:rPr lang="en-US" dirty="0"/>
              <a:t>[for FAVICON]</a:t>
            </a:r>
          </a:p>
        </p:txBody>
      </p:sp>
      <p:pic>
        <p:nvPicPr>
          <p:cNvPr id="1026" name="Picture 2" descr="http://www.danlovy.com/smaller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95" y="2898224"/>
            <a:ext cx="8477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747922"/>
            <a:ext cx="2154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Small JPG </a:t>
            </a:r>
          </a:p>
          <a:p>
            <a:r>
              <a:rPr lang="en-US" dirty="0"/>
              <a:t>[for Email Signature 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97424" y="4337078"/>
            <a:ext cx="558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accent1">
                    <a:lumMod val="75000"/>
                  </a:schemeClr>
                </a:solidFill>
                <a:latin typeface="Venus Rising" panose="00000400000000000000" pitchFamily="2" charset="0"/>
              </a:rPr>
              <a:t>SIMC</a:t>
            </a:r>
          </a:p>
        </p:txBody>
      </p:sp>
      <p:sp>
        <p:nvSpPr>
          <p:cNvPr id="4" name="Rectangle 3"/>
          <p:cNvSpPr/>
          <p:nvPr/>
        </p:nvSpPr>
        <p:spPr>
          <a:xfrm>
            <a:off x="525225" y="4752576"/>
            <a:ext cx="1716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Text</a:t>
            </a:r>
          </a:p>
          <a:p>
            <a:r>
              <a:rPr lang="en-US" dirty="0"/>
              <a:t>[for Documents]</a:t>
            </a:r>
          </a:p>
        </p:txBody>
      </p:sp>
    </p:spTree>
    <p:extLst>
      <p:ext uri="{BB962C8B-B14F-4D97-AF65-F5344CB8AC3E}">
        <p14:creationId xmlns:p14="http://schemas.microsoft.com/office/powerpoint/2010/main" val="631340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27067</TotalTime>
  <Words>25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Venus Rising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Jonah</dc:creator>
  <cp:lastModifiedBy>Jonah</cp:lastModifiedBy>
  <cp:revision>54</cp:revision>
  <dcterms:created xsi:type="dcterms:W3CDTF">2015-08-13T16:27:24Z</dcterms:created>
  <dcterms:modified xsi:type="dcterms:W3CDTF">2016-07-10T16:15:05Z</dcterms:modified>
</cp:coreProperties>
</file>